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CFB4-B466-4AF3-A8BB-0AD14D23603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6CF7-FC61-4B08-B9D1-B7599BACFF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ckenna\Pictures\Les Halles Menu\escarg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5600"/>
            <a:ext cx="8191500" cy="614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ad-Nico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460761" cy="4601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rgu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312" y="1758156"/>
            <a:ext cx="6429375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28892-Filet-Mignon-perfectly-grilled-thick-cut-beef-steak-with-bearnaise-sauce-roast-potatoes-and-broccoli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914" y="1600200"/>
            <a:ext cx="67941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telet-agneau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42566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mi canrd ro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5006181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ules-mariniere-mussels-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isson ro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6324600" cy="3562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sou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462713" cy="406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eak tart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447692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q_au_vin_ro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ckenna\Pictures\Les Halles Menu\Vol-au-v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862513" cy="5253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oucrout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41707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teau de fro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2195" y="1600200"/>
            <a:ext cx="675961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fitero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92629"/>
            <a:ext cx="7391400" cy="527957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usse au choco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56140"/>
            <a:ext cx="6934200" cy="461439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ba-au-rh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6013450" cy="521289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me bru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05625" cy="438335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pe suz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6243637" cy="551216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ocolat souf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6805613" cy="348218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fe_expre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438400"/>
            <a:ext cx="4055133" cy="2823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upe a l'oign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ade_frisee_aux_lardon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1" y="1524000"/>
            <a:ext cx="5582706" cy="4190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db_3_11_5_foie_gras_poele_aux_pom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r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eak fr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206774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siette-de-charcuterie-de-mr-montauz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fit de can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mckenna</dc:creator>
  <cp:lastModifiedBy>mckenna</cp:lastModifiedBy>
  <cp:revision>3</cp:revision>
  <dcterms:created xsi:type="dcterms:W3CDTF">2015-12-17T19:49:07Z</dcterms:created>
  <dcterms:modified xsi:type="dcterms:W3CDTF">2015-12-17T20:18:07Z</dcterms:modified>
</cp:coreProperties>
</file>